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82" r:id="rId5"/>
    <p:sldId id="283" r:id="rId6"/>
    <p:sldId id="288" r:id="rId7"/>
    <p:sldId id="285" r:id="rId8"/>
    <p:sldId id="261" r:id="rId9"/>
    <p:sldId id="287" r:id="rId10"/>
    <p:sldId id="293" r:id="rId11"/>
    <p:sldId id="284" r:id="rId12"/>
    <p:sldId id="286" r:id="rId13"/>
    <p:sldId id="262" r:id="rId14"/>
    <p:sldId id="290" r:id="rId15"/>
    <p:sldId id="289" r:id="rId16"/>
    <p:sldId id="265" r:id="rId17"/>
    <p:sldId id="291" r:id="rId18"/>
    <p:sldId id="258" r:id="rId19"/>
    <p:sldId id="259" r:id="rId20"/>
    <p:sldId id="266" r:id="rId21"/>
    <p:sldId id="264" r:id="rId22"/>
    <p:sldId id="294" r:id="rId23"/>
    <p:sldId id="267" r:id="rId24"/>
    <p:sldId id="307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44" autoAdjust="0"/>
    <p:restoredTop sz="94660"/>
  </p:normalViewPr>
  <p:slideViewPr>
    <p:cSldViewPr>
      <p:cViewPr varScale="1">
        <p:scale>
          <a:sx n="63" d="100"/>
          <a:sy n="63" d="100"/>
        </p:scale>
        <p:origin x="-147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C6D37ED-6DFB-4A94-A62D-39D7851C9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DBA023-BBD6-424F-87F8-51672DD811F2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0C2591-0736-4E9B-BFBE-BD5CC3CE683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EF63-953E-4164-819F-D6AB490CC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EEBA-EDD8-4B40-B098-F2F895EF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B863-EB8C-4EF8-9605-6ECBD12AA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237BA-CE8E-4577-896F-6DE216FF4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25EB-9720-4AB6-858E-03009F22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EFCE-63EE-41D8-84EF-45AD5B171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D62D-A65E-4D7D-88A7-B9C11DD53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ED2D-3E1E-462A-8EB7-3C9C096B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38EF-673B-4EA6-9C08-98398798E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5EA2-3AF1-464D-8E62-F890F23C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FD9B-1997-4F80-8C3F-A4CE8BA2D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59AAC90-6605-4599-8B38-F3EBD9AE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2661" y="1422383"/>
            <a:ext cx="7572428" cy="26112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</a:t>
            </a: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Покровской основной </a:t>
            </a: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общеобразовательной</a:t>
            </a: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школы</a:t>
            </a:r>
          </a:p>
        </p:txBody>
      </p:sp>
      <p:pic>
        <p:nvPicPr>
          <p:cNvPr id="2051" name="Picture 2" descr="H:\школа\шко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" y="3636963"/>
            <a:ext cx="2143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H:\19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75" y="3279775"/>
            <a:ext cx="135731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5994400"/>
            <a:ext cx="46116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Работу выполнила </a:t>
            </a:r>
          </a:p>
          <a:p>
            <a:r>
              <a:rPr lang="ru-RU" b="1" i="1"/>
              <a:t>Ученица  8 класса</a:t>
            </a:r>
          </a:p>
          <a:p>
            <a:r>
              <a:rPr lang="ru-RU" b="1" i="1"/>
              <a:t>ГБОУ  ОШШ с. Покровка</a:t>
            </a:r>
          </a:p>
          <a:p>
            <a:r>
              <a:rPr lang="ru-RU" b="1" i="1"/>
              <a:t>Парамонова Дарья </a:t>
            </a:r>
          </a:p>
          <a:p>
            <a:r>
              <a:rPr lang="ru-RU" b="1" i="1"/>
              <a:t>Руководитель: Солдатова Л.Е.</a:t>
            </a:r>
          </a:p>
          <a:p>
            <a:r>
              <a:rPr lang="ru-RU" b="1" i="1"/>
              <a:t>2012г. </a:t>
            </a:r>
          </a:p>
        </p:txBody>
      </p:sp>
    </p:spTree>
  </p:cSld>
  <p:clrMapOvr>
    <a:masterClrMapping/>
  </p:clrMapOvr>
  <p:transition spd="med"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школа\Гер.СовСою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0"/>
            <a:ext cx="725487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96875" y="6637338"/>
            <a:ext cx="88582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6" charset="0"/>
                <a:cs typeface="Times New Roman" pitchFamily="16" charset="0"/>
              </a:rPr>
              <a:t>Поездка учеников в Георгиевскую школу на встречу с Героем Советского Союза Кучкиным 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82813" y="922338"/>
            <a:ext cx="71437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 в школе преподавались иностранные языки: немецкий, потом английский. 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96875" y="4565650"/>
            <a:ext cx="6715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6" charset="0"/>
                <a:cs typeface="Times New Roman" pitchFamily="16" charset="0"/>
              </a:rPr>
              <a:t>70 – е годы. </a:t>
            </a:r>
          </a:p>
          <a:p>
            <a:r>
              <a:rPr lang="ru-RU" sz="2800" b="1">
                <a:latin typeface="Times New Roman" pitchFamily="16" charset="0"/>
                <a:cs typeface="Times New Roman" pitchFamily="16" charset="0"/>
              </a:rPr>
              <a:t>Белкина (Пиянзина) Лидия Михайловна преподавала английский язык</a:t>
            </a:r>
            <a:r>
              <a:rPr lang="ru-RU" b="1"/>
              <a:t>.  </a:t>
            </a:r>
          </a:p>
        </p:txBody>
      </p:sp>
      <p:pic>
        <p:nvPicPr>
          <p:cNvPr id="12292" name="Picture 5" descr="C:\Documents and Settings\Пользователь\Мои документы\Мои результаты сканировани\img52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2636838"/>
            <a:ext cx="26146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182813" y="993775"/>
            <a:ext cx="71437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За хорошую учебу и трудолюбие весной и осенью возили учеников в г. Самара  в оперный театр и музей. </a:t>
            </a:r>
          </a:p>
        </p:txBody>
      </p:sp>
      <p:pic>
        <p:nvPicPr>
          <p:cNvPr id="13315" name="Picture 3" descr="H:\1973 в по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351213"/>
            <a:ext cx="6516687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4000" y="3636963"/>
            <a:ext cx="278606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1973 год.</a:t>
            </a:r>
          </a:p>
          <a:p>
            <a:r>
              <a:rPr lang="ru-RU" sz="2000" b="1"/>
              <a:t>Отдых после работы на полях с/за «Комсомолец». </a:t>
            </a:r>
          </a:p>
          <a:p>
            <a:r>
              <a:rPr lang="ru-RU" sz="2000" b="1"/>
              <a:t>Учителя: Ершов В.М, </a:t>
            </a:r>
          </a:p>
          <a:p>
            <a:r>
              <a:rPr lang="ru-RU" sz="2000" b="1"/>
              <a:t>Смирнова Л.А, Волкодаев И.М.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школа\с.вы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5" y="0"/>
            <a:ext cx="825500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11188" y="6708775"/>
            <a:ext cx="87868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1973год. 1 ряд в центре учитель географии Ершова Евдокия Григорьевна.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школа\ст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0"/>
            <a:ext cx="79708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82563" y="6565900"/>
            <a:ext cx="96440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6" charset="0"/>
                <a:cs typeface="Times New Roman" pitchFamily="16" charset="0"/>
              </a:rPr>
              <a:t>1973год. Учителя: Кузьмин Ю.М. 9позже зав. РОНО, Ваганова В.И., Ваганов А.Я., Смирнова Л.А., Сорочайкин В.М.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школа\ст вы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0"/>
            <a:ext cx="8040687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6637338"/>
            <a:ext cx="94694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6" charset="0"/>
                <a:cs typeface="Times New Roman" pitchFamily="16" charset="0"/>
              </a:rPr>
              <a:t>1973г. Учителя: Сорочайкин В.М, Петрова Н.В., Ваганов А.Я., Пиянзина Л.М., Кузьмин Ю.М., Волкодаев И.М., Смирнова Л.А., Ваганова В.И.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школа\1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7425" y="207963"/>
            <a:ext cx="51562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4000" y="2565400"/>
            <a:ext cx="4286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1974 год.</a:t>
            </a:r>
          </a:p>
          <a:p>
            <a:r>
              <a:rPr lang="ru-RU" sz="2400" b="1"/>
              <a:t>Ваганова Валентина Ивановна.</a:t>
            </a:r>
          </a:p>
          <a:p>
            <a:r>
              <a:rPr lang="ru-RU" sz="2400" b="1"/>
              <a:t>Петрова Нина Васильевна</a:t>
            </a:r>
          </a:p>
          <a:p>
            <a:r>
              <a:rPr lang="ru-RU" sz="2400" b="1"/>
              <a:t>Молчанов Василий Николаевич</a:t>
            </a:r>
          </a:p>
          <a:p>
            <a:r>
              <a:rPr lang="ru-RU" sz="2400" b="1"/>
              <a:t>Пиянзина Лидия Михайловна</a:t>
            </a:r>
          </a:p>
          <a:p>
            <a:r>
              <a:rPr lang="ru-RU" sz="2400" b="1"/>
              <a:t>Смирнова Любовь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школа\ст у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688" y="0"/>
            <a:ext cx="7754937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54000" y="5994400"/>
            <a:ext cx="900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Педагогический коллектив. (Слева) Ершова Евдокия Григорьевна – уч.географии;</a:t>
            </a:r>
          </a:p>
          <a:p>
            <a:r>
              <a:rPr lang="ru-RU" b="1"/>
              <a:t>Балахонкина Лидия Дмитриевна – уч.нач.кл.; Ваганова В.И. – уч.рус.яз и литературы; Волкодаев Иван Михайлович – уч.биологии; Ершов Валентин Михайлович – директор школы, уч.истории; Пакулин – уч.физики.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школа\1с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5" y="0"/>
            <a:ext cx="68262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40000" y="6851650"/>
            <a:ext cx="4000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6" charset="0"/>
                <a:cs typeface="Times New Roman" pitchFamily="16" charset="0"/>
              </a:rPr>
              <a:t>1 сентября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школа\1с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5" y="922338"/>
            <a:ext cx="80772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68313" y="6565900"/>
            <a:ext cx="70723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6" charset="0"/>
                <a:cs typeface="Times New Roman" pitchFamily="16" charset="0"/>
              </a:rPr>
              <a:t>25 мая. Последний звонок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825750" y="636588"/>
            <a:ext cx="671512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1870 году  в селе Покровка и Кривая Лука открыты  школы.</a:t>
            </a:r>
          </a:p>
          <a:p>
            <a:r>
              <a:rPr lang="ru-RU" sz="4000"/>
              <a:t> Учителя зарабатывали по 300 рублей в год. Попечителем школ был купец В.В Поляков.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школа\В.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279400"/>
            <a:ext cx="81184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968375" y="6608763"/>
            <a:ext cx="82153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6" charset="0"/>
                <a:cs typeface="Times New Roman" pitchFamily="16" charset="0"/>
              </a:rPr>
              <a:t>1975год. Школа реорганизована в начальную.</a:t>
            </a:r>
          </a:p>
          <a:p>
            <a:r>
              <a:rPr lang="ru-RU" sz="2000" b="1">
                <a:latin typeface="Times New Roman" pitchFamily="16" charset="0"/>
                <a:cs typeface="Times New Roman" pitchFamily="16" charset="0"/>
              </a:rPr>
              <a:t>Учитель: Молчанов Василий Николаевич и ученики начального звена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8544" y="708003"/>
            <a:ext cx="6343660" cy="16379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Учителями славится Россия!</a:t>
            </a:r>
          </a:p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Ученики приносят славу ей!</a:t>
            </a:r>
          </a:p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96875" y="2493963"/>
            <a:ext cx="928687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6" charset="0"/>
                <a:cs typeface="Times New Roman" pitchFamily="16" charset="0"/>
              </a:rPr>
              <a:t> Славновская Надежда Николаевна – </a:t>
            </a:r>
            <a:r>
              <a:rPr lang="ru-RU" sz="20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доцент</a:t>
            </a:r>
            <a:r>
              <a:rPr lang="ru-RU" sz="2000" b="1">
                <a:latin typeface="Times New Roman" pitchFamily="16" charset="0"/>
                <a:cs typeface="Times New Roman" pitchFamily="16" charset="0"/>
              </a:rPr>
              <a:t> в Плановом институте  г. Самара.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Врачи: </a:t>
            </a:r>
            <a:r>
              <a:rPr lang="ru-RU" sz="2000" b="1">
                <a:latin typeface="Times New Roman" pitchFamily="16" charset="0"/>
                <a:cs typeface="Times New Roman" pitchFamily="16" charset="0"/>
              </a:rPr>
              <a:t>Молчанова  Татьяна Васильевна – извесный врач по восстановительной медицине «цветоимпульсивная терапия» г. Самара,  Волкодаев Владимир Иванович г. Отрадный, Кирдяшов Александр Николаевич г. Тольятти, Кузнецовы брат и сестра.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Учителя</a:t>
            </a:r>
            <a:r>
              <a:rPr lang="ru-RU" sz="2000" b="1">
                <a:latin typeface="Times New Roman" pitchFamily="16" charset="0"/>
                <a:cs typeface="Times New Roman" pitchFamily="16" charset="0"/>
              </a:rPr>
              <a:t>: Зезина Надежда Александровна г. Самара, Калинина Любовь Васильевна с. Богдановка Кинельский район, Бирюкова Тамара.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Летчик</a:t>
            </a:r>
            <a:r>
              <a:rPr lang="ru-RU" sz="2000" b="1">
                <a:latin typeface="Times New Roman" pitchFamily="16" charset="0"/>
                <a:cs typeface="Times New Roman" pitchFamily="16" charset="0"/>
              </a:rPr>
              <a:t>: Королёв Петр.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6" charset="0"/>
                <a:cs typeface="Times New Roman" pitchFamily="16" charset="0"/>
              </a:rPr>
              <a:t>Управляющие банком: Дерюгина Лидия Алексеевна г. Тольятти. АВТОВАЗ банк, Кораблева Татьяна Владимировна г. Безымянка.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6" charset="0"/>
                <a:cs typeface="Times New Roman" pitchFamily="16" charset="0"/>
              </a:rPr>
              <a:t> Нестеров Юрий Иванович – известный </a:t>
            </a:r>
            <a:r>
              <a:rPr lang="ru-RU" sz="2000" b="1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футболист</a:t>
            </a:r>
            <a:r>
              <a:rPr lang="ru-RU" sz="2000" b="1">
                <a:latin typeface="Times New Roman" pitchFamily="16" charset="0"/>
                <a:cs typeface="Times New Roman" pitchFamily="16" charset="0"/>
              </a:rPr>
              <a:t>, член команды «Динамо».</a:t>
            </a:r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endParaRPr lang="ru-RU"/>
          </a:p>
          <a:p>
            <a:r>
              <a:rPr lang="ru-RU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1354" y="350813"/>
            <a:ext cx="7633693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 год </a:t>
            </a:r>
          </a:p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с. Покровка  </a:t>
            </a:r>
          </a:p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открыта новая двухэтажная </a:t>
            </a:r>
          </a:p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общеобразовательная </a:t>
            </a:r>
          </a:p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 </a:t>
            </a:r>
          </a:p>
        </p:txBody>
      </p:sp>
      <p:pic>
        <p:nvPicPr>
          <p:cNvPr id="23555" name="Picture 2" descr="H:\школа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779713"/>
            <a:ext cx="46434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040313" y="3851275"/>
            <a:ext cx="2714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Колбенова Вера Васильевна первый бессменный руководитель школы, учитель биологии и химии.  </a:t>
            </a:r>
          </a:p>
        </p:txBody>
      </p:sp>
      <p:pic>
        <p:nvPicPr>
          <p:cNvPr id="23557" name="Picture 4" descr="H:\фото73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3" y="2851150"/>
            <a:ext cx="24685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82813" y="993775"/>
            <a:ext cx="62865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Школа – наш второй дом.</a:t>
            </a:r>
          </a:p>
          <a:p>
            <a:r>
              <a:rPr lang="ru-RU" sz="4000" b="1" i="1"/>
              <a:t>Хорошо живется в нём!</a:t>
            </a:r>
          </a:p>
          <a:p>
            <a:r>
              <a:rPr lang="ru-RU" sz="4000" b="1" i="1"/>
              <a:t>Здесь мы  учимся, рисуем,</a:t>
            </a:r>
          </a:p>
          <a:p>
            <a:r>
              <a:rPr lang="ru-RU" sz="4000" b="1" i="1"/>
              <a:t>Здесь и вяжем , и танцуем, </a:t>
            </a:r>
          </a:p>
          <a:p>
            <a:r>
              <a:rPr lang="ru-RU" sz="4000" b="1" i="1"/>
              <a:t>Мы играем и поём, </a:t>
            </a:r>
          </a:p>
          <a:p>
            <a:r>
              <a:rPr lang="ru-RU" sz="4000" b="1" i="1"/>
              <a:t>Очень весело живём!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779838"/>
            <a:ext cx="621506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6" charset="0"/>
                <a:cs typeface="Times New Roman" pitchFamily="16" charset="0"/>
              </a:rPr>
              <a:t>Материалы подготовлены по сведениям старейшей учительницы Смирновой Л.А </a:t>
            </a:r>
          </a:p>
          <a:p>
            <a:r>
              <a:rPr lang="ru-RU" sz="3200" b="1">
                <a:latin typeface="Times New Roman" pitchFamily="16" charset="0"/>
                <a:cs typeface="Times New Roman" pitchFamily="16" charset="0"/>
              </a:rPr>
              <a:t>И из 1 книги «Междуречье» от авт. В.И Кривобоко</a:t>
            </a:r>
            <a:r>
              <a:rPr lang="ru-RU" sz="3200">
                <a:latin typeface="Times New Roman" pitchFamily="16" charset="0"/>
                <a:cs typeface="Times New Roman" pitchFamily="16" charset="0"/>
              </a:rPr>
              <a:t>ва</a:t>
            </a:r>
            <a:r>
              <a:rPr lang="ru-RU"/>
              <a:t>.</a:t>
            </a:r>
          </a:p>
        </p:txBody>
      </p:sp>
      <p:pic>
        <p:nvPicPr>
          <p:cNvPr id="63490" name="Picture 2" descr="C:\Documents and Settings\Пользователь\Мои документы\Мои результаты сканировани\img52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063" y="207963"/>
            <a:ext cx="33988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182813" y="779463"/>
            <a:ext cx="74295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Одними из первых учителей были Д.О Безрукова ( из крестьянского сословия ), М. В Смирнова, дочь чиновника,и законоучитель И.Вишневский. </a:t>
            </a:r>
          </a:p>
          <a:p>
            <a:r>
              <a:rPr lang="ru-RU" sz="3600"/>
              <a:t>Сначала в Покровке была только начальная школа, а средние классы ходили обучаться в Богдановку.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68500" y="850900"/>
            <a:ext cx="77152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1947 год.</a:t>
            </a:r>
          </a:p>
          <a:p>
            <a:r>
              <a:rPr lang="ru-RU" sz="3600"/>
              <a:t>Открыта  семилетняя школа.</a:t>
            </a:r>
          </a:p>
          <a:p>
            <a:r>
              <a:rPr lang="ru-RU" sz="3600"/>
              <a:t>Первым директором семилетней школы была Пудикова Евдокия Михайловна. </a:t>
            </a:r>
          </a:p>
          <a:p>
            <a:r>
              <a:rPr lang="ru-RU" sz="3600"/>
              <a:t>Работали учителя: Орловцева Пелагея Григорьевна, Славновский Николай Арсентьевич.</a:t>
            </a:r>
          </a:p>
          <a:p>
            <a:r>
              <a:rPr lang="ru-RU" sz="3600"/>
              <a:t>Школа располагалась в двух зданиях.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82813" y="636588"/>
            <a:ext cx="728662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1964 год- в школе 218 учеников.</a:t>
            </a:r>
          </a:p>
          <a:p>
            <a:r>
              <a:rPr lang="ru-RU" sz="2400"/>
              <a:t> Средние классы укомплектованы по параллелям.</a:t>
            </a:r>
          </a:p>
          <a:p>
            <a:r>
              <a:rPr lang="ru-RU" sz="2400"/>
              <a:t>  Ходили в школу дети из сёл: Кривая Лука, Павловка, Ясная поляна, Образец. </a:t>
            </a:r>
          </a:p>
          <a:p>
            <a:endParaRPr lang="ru-RU" sz="2400"/>
          </a:p>
          <a:p>
            <a:r>
              <a:rPr lang="ru-RU" sz="2400"/>
              <a:t>1965 год.</a:t>
            </a:r>
          </a:p>
          <a:p>
            <a:r>
              <a:rPr lang="ru-RU" sz="2400"/>
              <a:t> Ввели в эксплуатацию пристрой к школе, где разместились  еще 4 класса.</a:t>
            </a:r>
          </a:p>
          <a:p>
            <a:r>
              <a:rPr lang="ru-RU" sz="2400"/>
              <a:t> Всего стали заниматься 8 классов. В маленькой первой школе располагались спортивный зал и мастерские. </a:t>
            </a:r>
          </a:p>
          <a:p>
            <a:r>
              <a:rPr lang="ru-RU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182813" y="850900"/>
            <a:ext cx="74295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Долгое время работала  завучем и преподавателем русского языка и литературы  после Сызранского учительского  института Ваганова Валентина Ивановна, которая в 1975 году по причине реорганизации школы в начальную    переехала в п. Комсомольский и до пенсионного возраста работала в интернате при школе с учениками из близлежаших сел. В 60-е годы коллегой Валентины Ивановны была Масалова Анна  Васильевна, которая  приехала перед войной из Белоруссии. </a:t>
            </a:r>
          </a:p>
        </p:txBody>
      </p:sp>
      <p:pic>
        <p:nvPicPr>
          <p:cNvPr id="7171" name="Picture 2" descr="H:\1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8" y="4651375"/>
            <a:ext cx="461168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68313" y="5208588"/>
            <a:ext cx="4714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фото с учениками завуч Ваганова В.И и ( верхний ряд справа )</a:t>
            </a:r>
          </a:p>
          <a:p>
            <a:r>
              <a:rPr lang="ru-RU" b="1"/>
              <a:t>Балахонкина Анна Алексеевна 1911 г.р техперсонал ( нижний ряд справа )</a:t>
            </a:r>
          </a:p>
          <a:p>
            <a:r>
              <a:rPr lang="ru-RU" b="1"/>
              <a:t>Фото сделано в 1957 году.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111375" y="922338"/>
            <a:ext cx="74295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2 года в школе был буфет, затем открыли столовую.</a:t>
            </a:r>
          </a:p>
          <a:p>
            <a:r>
              <a:rPr lang="ru-RU" sz="2400"/>
              <a:t> На другой стороне села был пришкольный участок.  </a:t>
            </a:r>
          </a:p>
          <a:p>
            <a:r>
              <a:rPr lang="ru-RU" sz="2400"/>
              <a:t>  Выращенные ребятами </a:t>
            </a:r>
          </a:p>
          <a:p>
            <a:r>
              <a:rPr lang="ru-RU" sz="2400"/>
              <a:t> овощи частично отдавались в садик. Ребята по вечерам приходили поливать и полоть огород . </a:t>
            </a:r>
          </a:p>
        </p:txBody>
      </p:sp>
      <p:pic>
        <p:nvPicPr>
          <p:cNvPr id="8195" name="Picture 3" descr="H:\на пр.у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88" y="3403600"/>
            <a:ext cx="56864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кола\1964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779463"/>
            <a:ext cx="72151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школа\1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922338"/>
            <a:ext cx="7445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68313" y="5922963"/>
            <a:ext cx="62865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1968 год </a:t>
            </a:r>
          </a:p>
          <a:p>
            <a:r>
              <a:rPr lang="ru-RU" sz="2000" b="1"/>
              <a:t>Учителя: Смирнова Любовь Александровна и Ваганов Александр Яковлевич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777</Words>
  <PresentationFormat>Произвольный</PresentationFormat>
  <Paragraphs>90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66</cp:revision>
  <cp:lastPrinted>1601-01-01T00:00:00Z</cp:lastPrinted>
  <dcterms:created xsi:type="dcterms:W3CDTF">2010-10-01T07:53:40Z</dcterms:created>
  <dcterms:modified xsi:type="dcterms:W3CDTF">2012-12-12T11:42:40Z</dcterms:modified>
</cp:coreProperties>
</file>